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5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6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7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8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9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theme/theme10.xml" ContentType="application/vnd.openxmlformats-officedocument.theme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11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theme/theme12.xml" ContentType="application/vnd.openxmlformats-officedocument.theme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theme/theme13.xml" ContentType="application/vnd.openxmlformats-officedocument.theme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theme/theme1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721" r:id="rId3"/>
    <p:sldMasterId id="2147483758" r:id="rId4"/>
    <p:sldMasterId id="2147483771" r:id="rId5"/>
    <p:sldMasterId id="2147483808" r:id="rId6"/>
    <p:sldMasterId id="2147483892" r:id="rId7"/>
    <p:sldMasterId id="2147483904" r:id="rId8"/>
    <p:sldMasterId id="2147483916" r:id="rId9"/>
    <p:sldMasterId id="2147483928" r:id="rId10"/>
    <p:sldMasterId id="2147483940" r:id="rId11"/>
    <p:sldMasterId id="2147483952" r:id="rId12"/>
    <p:sldMasterId id="2147483964" r:id="rId13"/>
    <p:sldMasterId id="2147483976" r:id="rId14"/>
  </p:sldMasterIdLst>
  <p:sldIdLst>
    <p:sldId id="268" r:id="rId15"/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9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1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7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0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slide" Target="slides/slide14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2.jpeg>
</file>

<file path=ppt/media/image3.jpeg>
</file>

<file path=ppt/media/image4.png>
</file>

<file path=ppt/media/image5.jpe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63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62205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55318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11460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87613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07363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521773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20927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13515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9044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68807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347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8" y="365125"/>
            <a:ext cx="1478756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91" y="365125"/>
            <a:ext cx="432196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39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98559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40379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8334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23406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4F0A-4E32-456F-A96B-64D42B3CCE2E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5750-3708-425B-888C-B17767E2408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14864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04951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22914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23840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48231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4159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8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3" y="1524007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377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4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78554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27963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486896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87553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323361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428507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39249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69234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65556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239700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932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317153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810129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766955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380269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35331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550616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725929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CC3F-F52A-4A73-A453-0775B0A908B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6FEF-1FEB-4ABD-8FF7-1F020403C9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65212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9205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094024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294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42" y="3352809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42" y="4771037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9656914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784478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381177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286749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82780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42704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423404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96637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211913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822235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410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52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13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837351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71610807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933787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493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235881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779897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065314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377880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15189265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451523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726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3225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879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7782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037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0049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0497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2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2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400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807386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226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7070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6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3" y="1524005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377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4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827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2628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41" y="3352807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41" y="4771035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77220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50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11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9552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9861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121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5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70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3737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6628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9979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8322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8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230026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1867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6477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6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3" y="1524005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377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4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39015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297448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41" y="3352807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41" y="4771035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1146455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50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11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667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0589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39556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25246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64403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50224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8371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8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845612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70824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396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6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2000"/>
              </a:spcBef>
              <a:buClr>
                <a:srgbClr val="2C7C9F">
                  <a:lumMod val="60000"/>
                  <a:lumOff val="40000"/>
                </a:srgbClr>
              </a:buClr>
              <a:buSzPct val="110000"/>
              <a:buFont typeface="Wingdings 2" pitchFamily="18" charset="2"/>
              <a:buNone/>
            </a:pPr>
            <a:endParaRPr sz="32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3" y="1524005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377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4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8448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126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57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41" y="3352807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41" y="4771035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402505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50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11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38619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00467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7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4750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97487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6053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72019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8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4741681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20049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576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11046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5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15272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46844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103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78360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21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6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4949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6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21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40175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79650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7506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8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101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40747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EACE2-EA00-4376-9A66-47ABB8B02CF5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3424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938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6489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3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 dirty="0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3638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91894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43740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04469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46201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94588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42041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68994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08211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32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32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9424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390313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AD82-1803-483D-99A9-8D7CF983B148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7411E-6201-4703-83C2-FEF988FC636C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28983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32784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91349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68927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80611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18221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69923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44823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162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32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10389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3832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79358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32B96-63F6-4F97-9963-83E450B741F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5E8E7-113D-4849-925F-B670BD99435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17355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13915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72019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0301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95912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71866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44189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CEF9-EF22-456D-B47D-A6FEC717552D}" type="datetimeFigureOut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A3A7D-E8C3-477D-9398-4EF4C078FA5E}" type="slidenum">
              <a:rPr lang="en-PH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PH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88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23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38.xml"/><Relationship Id="rId1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5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5.xml"/><Relationship Id="rId13" Type="http://schemas.openxmlformats.org/officeDocument/2006/relationships/theme" Target="../theme/theme14.xml"/><Relationship Id="rId3" Type="http://schemas.openxmlformats.org/officeDocument/2006/relationships/slideLayout" Target="../slideLayouts/slideLayout150.xml"/><Relationship Id="rId7" Type="http://schemas.openxmlformats.org/officeDocument/2006/relationships/slideLayout" Target="../slideLayouts/slideLayout154.xml"/><Relationship Id="rId12" Type="http://schemas.openxmlformats.org/officeDocument/2006/relationships/slideLayout" Target="../slideLayouts/slideLayout159.xml"/><Relationship Id="rId2" Type="http://schemas.openxmlformats.org/officeDocument/2006/relationships/slideLayout" Target="../slideLayouts/slideLayout149.xml"/><Relationship Id="rId1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53.xml"/><Relationship Id="rId11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6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70.xml"/><Relationship Id="rId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9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3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2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80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4.xml"/><Relationship Id="rId7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5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91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5.xml"/><Relationship Id="rId7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4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7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704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54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9" r:id="rId1"/>
    <p:sldLayoutId id="2147483930" r:id="rId2"/>
    <p:sldLayoutId id="2147483931" r:id="rId3"/>
    <p:sldLayoutId id="2147483932" r:id="rId4"/>
    <p:sldLayoutId id="2147483933" r:id="rId5"/>
    <p:sldLayoutId id="2147483934" r:id="rId6"/>
    <p:sldLayoutId id="2147483935" r:id="rId7"/>
    <p:sldLayoutId id="2147483936" r:id="rId8"/>
    <p:sldLayoutId id="2147483937" r:id="rId9"/>
    <p:sldLayoutId id="2147483938" r:id="rId10"/>
    <p:sldLayoutId id="21474839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032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  <p:sldLayoutId id="2147483944" r:id="rId4"/>
    <p:sldLayoutId id="2147483945" r:id="rId5"/>
    <p:sldLayoutId id="2147483946" r:id="rId6"/>
    <p:sldLayoutId id="2147483947" r:id="rId7"/>
    <p:sldLayoutId id="2147483948" r:id="rId8"/>
    <p:sldLayoutId id="2147483949" r:id="rId9"/>
    <p:sldLayoutId id="2147483950" r:id="rId10"/>
    <p:sldLayoutId id="214748395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7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3" r:id="rId1"/>
    <p:sldLayoutId id="2147483954" r:id="rId2"/>
    <p:sldLayoutId id="2147483955" r:id="rId3"/>
    <p:sldLayoutId id="2147483956" r:id="rId4"/>
    <p:sldLayoutId id="2147483957" r:id="rId5"/>
    <p:sldLayoutId id="2147483958" r:id="rId6"/>
    <p:sldLayoutId id="2147483959" r:id="rId7"/>
    <p:sldLayoutId id="2147483960" r:id="rId8"/>
    <p:sldLayoutId id="2147483961" r:id="rId9"/>
    <p:sldLayoutId id="2147483962" r:id="rId10"/>
    <p:sldLayoutId id="21474839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0513D-28D6-4604-A2B7-06806140704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11/6/2017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7BE07-187D-4608-AA50-213B68849ED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03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568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  <p:sldLayoutId id="2147483988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7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76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76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558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42" indent="-349242" algn="l" defTabSz="914377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336542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50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19" indent="-295267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187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754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672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653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158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7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74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74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339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42" indent="-349242" algn="l" defTabSz="914377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336542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50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19" indent="-295267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187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754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672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653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158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7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74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74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0174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42" indent="-349242" algn="l" defTabSz="914377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336542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50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19" indent="-295267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187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754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672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653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158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7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7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8E80666-FB37-4B36-9149-507F3B0178E3}" type="datetimeFigureOut">
              <a:rPr lang="en-US" smtClean="0">
                <a:solidFill>
                  <a:prstClr val="white"/>
                </a:solidFill>
              </a:rPr>
              <a:pPr/>
              <a:t>11/6/2017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74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74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993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42" indent="-349242" algn="l" defTabSz="914377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336542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50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19" indent="-295267" algn="l" defTabSz="914377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187" indent="-282568" algn="l" defTabSz="914377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754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672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653" indent="-282568" algn="l" defTabSz="914377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158" indent="-282568" algn="l" defTabSz="914377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21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9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2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A47DADC-55EA-4839-91C8-5BCC0EC06F5C}" type="datetime1">
              <a:rPr lang="en-US" smtClean="0">
                <a:solidFill>
                  <a:prstClr val="white">
                    <a:alpha val="50000"/>
                  </a:prstClr>
                </a:solidFill>
              </a:rPr>
              <a:pPr/>
              <a:t>11/6/2017</a:t>
            </a:fld>
            <a:endParaRPr lang="en-US" dirty="0">
              <a:solidFill>
                <a:prstClr val="white">
                  <a:alpha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8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91" y="855960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872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hf sldNum="0" hdr="0" ftr="0" dt="0"/>
  <p:txStyles>
    <p:titleStyle>
      <a:lvl1pPr algn="l" defTabSz="914377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594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07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377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2971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566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160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754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349" indent="-182875" algn="l" defTabSz="914377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490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2" r:id="rId10"/>
    <p:sldLayoutId id="21474839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01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7385-8DBD-47C1-9036-89C0F4FAE848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23157-D0AC-4BD8-9E89-9DF9F8BA3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30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7681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/>
              <a:t>The Love the World</a:t>
            </a:r>
            <a:br>
              <a:rPr lang="en-US" sz="3800" dirty="0"/>
            </a:br>
            <a:r>
              <a:rPr lang="en-US" sz="3800" dirty="0"/>
              <a:t>Loves to Hate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1 John 3:11-18</a:t>
            </a:r>
          </a:p>
        </p:txBody>
      </p:sp>
    </p:spTree>
    <p:extLst>
      <p:ext uri="{BB962C8B-B14F-4D97-AF65-F5344CB8AC3E}">
        <p14:creationId xmlns:p14="http://schemas.microsoft.com/office/powerpoint/2010/main" val="389535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75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496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8936" y="5190054"/>
            <a:ext cx="7315200" cy="1119155"/>
          </a:xfrm>
        </p:spPr>
        <p:txBody>
          <a:bodyPr/>
          <a:lstStyle/>
          <a:p>
            <a:r>
              <a:rPr lang="en-US" dirty="0" smtClean="0"/>
              <a:t>Their Tenacious Faith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071" y="6199448"/>
            <a:ext cx="7315200" cy="1144632"/>
          </a:xfrm>
        </p:spPr>
        <p:txBody>
          <a:bodyPr/>
          <a:lstStyle/>
          <a:p>
            <a:pPr algn="ctr"/>
            <a:r>
              <a:rPr lang="en-US" dirty="0" smtClean="0"/>
              <a:t>Various Scriptures</a:t>
            </a:r>
          </a:p>
          <a:p>
            <a:pPr algn="ctr"/>
            <a:endParaRPr lang="en-US" dirty="0"/>
          </a:p>
        </p:txBody>
      </p:sp>
      <p:pic>
        <p:nvPicPr>
          <p:cNvPr id="4" name="Picture 3" descr="jesus-heals-paralyti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355883"/>
            <a:ext cx="4978400" cy="50800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5204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 smtClean="0"/>
              <a:t>Keeping the Greatest Commandment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1 John 4:7-12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7274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/>
              <a:t>The Proof and Fruit of Knowing God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1 John 2:3-6</a:t>
            </a:r>
          </a:p>
        </p:txBody>
      </p:sp>
    </p:spTree>
    <p:extLst>
      <p:ext uri="{BB962C8B-B14F-4D97-AF65-F5344CB8AC3E}">
        <p14:creationId xmlns:p14="http://schemas.microsoft.com/office/powerpoint/2010/main" val="340334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56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045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030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/>
              <a:t>Antichrist Exposed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1 John 2:18-27</a:t>
            </a:r>
          </a:p>
        </p:txBody>
      </p:sp>
    </p:spTree>
    <p:extLst>
      <p:ext uri="{BB962C8B-B14F-4D97-AF65-F5344CB8AC3E}">
        <p14:creationId xmlns:p14="http://schemas.microsoft.com/office/powerpoint/2010/main" val="225775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077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376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/>
              <a:t>Satan’s Great Lie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1 John 3:4-10</a:t>
            </a:r>
          </a:p>
        </p:txBody>
      </p:sp>
    </p:spTree>
    <p:extLst>
      <p:ext uri="{BB962C8B-B14F-4D97-AF65-F5344CB8AC3E}">
        <p14:creationId xmlns:p14="http://schemas.microsoft.com/office/powerpoint/2010/main" val="399306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4_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2_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</Words>
  <Application>Microsoft Office PowerPoint</Application>
  <PresentationFormat>On-screen Show (4:3)</PresentationFormat>
  <Paragraphs>12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14</vt:i4>
      </vt:variant>
      <vt:variant>
        <vt:lpstr>Slide Titles</vt:lpstr>
      </vt:variant>
      <vt:variant>
        <vt:i4>14</vt:i4>
      </vt:variant>
    </vt:vector>
  </HeadingPairs>
  <TitlesOfParts>
    <vt:vector size="34" baseType="lpstr">
      <vt:lpstr>Arial</vt:lpstr>
      <vt:lpstr>Calibri</vt:lpstr>
      <vt:lpstr>Calibri Light</vt:lpstr>
      <vt:lpstr>Times New Roman</vt:lpstr>
      <vt:lpstr>Wingdings</vt:lpstr>
      <vt:lpstr>Wingdings 2</vt:lpstr>
      <vt:lpstr>Office Theme</vt:lpstr>
      <vt:lpstr>Breeze</vt:lpstr>
      <vt:lpstr>1_Breeze</vt:lpstr>
      <vt:lpstr>2_Breeze</vt:lpstr>
      <vt:lpstr>3_Breeze</vt:lpstr>
      <vt:lpstr>Perspective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4_Breeze</vt:lpstr>
      <vt:lpstr>PowerPoint Presentation</vt:lpstr>
      <vt:lpstr>The Proof and Fruit of Knowing God</vt:lpstr>
      <vt:lpstr>PowerPoint Presentation</vt:lpstr>
      <vt:lpstr>PowerPoint Presentation</vt:lpstr>
      <vt:lpstr>PowerPoint Presentation</vt:lpstr>
      <vt:lpstr>Antichrist Exposed</vt:lpstr>
      <vt:lpstr>PowerPoint Presentation</vt:lpstr>
      <vt:lpstr>PowerPoint Presentation</vt:lpstr>
      <vt:lpstr>Satan’s Great Lie</vt:lpstr>
      <vt:lpstr>The Love the World Loves to Hate</vt:lpstr>
      <vt:lpstr>PowerPoint Presentation</vt:lpstr>
      <vt:lpstr>PowerPoint Presentation</vt:lpstr>
      <vt:lpstr>Their Tenacious Faith</vt:lpstr>
      <vt:lpstr>Keeping the Greatest Commandment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Proof and Fruit of Knowing God</dc:title>
  <dc:creator>Admin</dc:creator>
  <cp:lastModifiedBy>Admin</cp:lastModifiedBy>
  <cp:revision>6</cp:revision>
  <dcterms:created xsi:type="dcterms:W3CDTF">2017-10-30T03:45:16Z</dcterms:created>
  <dcterms:modified xsi:type="dcterms:W3CDTF">2017-11-07T06:01:16Z</dcterms:modified>
</cp:coreProperties>
</file>

<file path=docProps/thumbnail.jpeg>
</file>